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13909-49F8-4C3C-A822-BFC7346C1A72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04660-4C76-4503-9496-EE0929C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4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 on the time of day, enter the base using either</a:t>
            </a:r>
            <a:r>
              <a:rPr lang="en-US" baseline="0" dirty="0" smtClean="0"/>
              <a:t> the Slocum Gate (weekdays 0600 – 2200, weekends 0600 – 0100) or the Main Gate (24 hours).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4660-4C76-4503-9496-EE0929C424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Navy E4</a:t>
            </a:r>
            <a:r>
              <a:rPr lang="en-US" baseline="0" dirty="0" smtClean="0"/>
              <a:t> and above will stay at the Devil Dog Inn. Check in with the duty in barracks </a:t>
            </a:r>
            <a:r>
              <a:rPr lang="en-US" baseline="0" dirty="0" smtClean="0"/>
              <a:t>4867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4660-4C76-4503-9496-EE0929C424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9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Marines students and Navy E3 and below will check in and reside in </a:t>
            </a:r>
            <a:r>
              <a:rPr lang="en-US" smtClean="0"/>
              <a:t>Barracks </a:t>
            </a:r>
            <a:r>
              <a:rPr lang="en-US" smtClean="0"/>
              <a:t>4867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4660-4C76-4503-9496-EE0929C424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5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55A-ABA2-4879-9AD6-D75393AFB57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A76C-8103-4CC7-A68D-7E15383A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55A-ABA2-4879-9AD6-D75393AFB57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A76C-8103-4CC7-A68D-7E15383A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1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55A-ABA2-4879-9AD6-D75393AFB57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A76C-8103-4CC7-A68D-7E15383A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55A-ABA2-4879-9AD6-D75393AFB57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A76C-8103-4CC7-A68D-7E15383A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0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55A-ABA2-4879-9AD6-D75393AFB57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A76C-8103-4CC7-A68D-7E15383A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0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55A-ABA2-4879-9AD6-D75393AFB57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A76C-8103-4CC7-A68D-7E15383A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55A-ABA2-4879-9AD6-D75393AFB57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A76C-8103-4CC7-A68D-7E15383A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55A-ABA2-4879-9AD6-D75393AFB57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A76C-8103-4CC7-A68D-7E15383A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0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55A-ABA2-4879-9AD6-D75393AFB57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A76C-8103-4CC7-A68D-7E15383A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2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55A-ABA2-4879-9AD6-D75393AFB57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A76C-8103-4CC7-A68D-7E15383A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1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55A-ABA2-4879-9AD6-D75393AFB57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A76C-8103-4CC7-A68D-7E15383A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6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555A-ABA2-4879-9AD6-D75393AFB57B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4A76C-8103-4CC7-A68D-7E15383A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0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uce.taylor\Desktop\C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7451" y="-2061446"/>
            <a:ext cx="15238413" cy="1018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685800" y="-457200"/>
            <a:ext cx="164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New Bern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3892996">
            <a:off x="-489205" y="74886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9708" y="1143000"/>
            <a:ext cx="685801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5791200"/>
            <a:ext cx="685801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00528" y="1632466"/>
            <a:ext cx="13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Slocum Gate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236732"/>
            <a:ext cx="116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Gate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5916583">
            <a:off x="1536613" y="756882"/>
            <a:ext cx="484632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7990639">
            <a:off x="3569777" y="842262"/>
            <a:ext cx="484632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1179218">
            <a:off x="4409389" y="4765024"/>
            <a:ext cx="484632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628902">
            <a:off x="4267091" y="3452703"/>
            <a:ext cx="484632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 Arrow 11"/>
          <p:cNvSpPr/>
          <p:nvPr/>
        </p:nvSpPr>
        <p:spPr>
          <a:xfrm rot="6797371">
            <a:off x="4255743" y="1529661"/>
            <a:ext cx="425205" cy="56417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3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5597" y="721249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BLDG 4414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22521" y="381000"/>
            <a:ext cx="1180076" cy="340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2667000" y="-685800"/>
            <a:ext cx="15238413" cy="10180638"/>
            <a:chOff x="-2667000" y="-685800"/>
            <a:chExt cx="15238413" cy="10180638"/>
          </a:xfrm>
        </p:grpSpPr>
        <p:pic>
          <p:nvPicPr>
            <p:cNvPr id="2050" name="Picture 2" descr="C:\Users\bruce.taylor\Desktop\cp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67000" y="-685800"/>
              <a:ext cx="15238413" cy="10180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391913" y="-225228"/>
              <a:ext cx="11430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rot="2646842">
              <a:off x="6138162" y="481547"/>
              <a:ext cx="228600" cy="39153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2722797">
              <a:off x="6022434" y="1212567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9076" y="-338159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Ball</a:t>
              </a:r>
            </a:p>
            <a:p>
              <a:r>
                <a:rPr lang="en-US" dirty="0" smtClean="0"/>
                <a:t>Fields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676" y="553155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Lemon</a:t>
              </a:r>
            </a:p>
            <a:p>
              <a:r>
                <a:rPr lang="en-US" dirty="0" smtClean="0"/>
                <a:t>Lot</a:t>
              </a:r>
              <a:endParaRPr lang="en-US" dirty="0"/>
            </a:p>
          </p:txBody>
        </p:sp>
      </p:grpSp>
      <p:sp>
        <p:nvSpPr>
          <p:cNvPr id="10" name="Down Arrow 9"/>
          <p:cNvSpPr/>
          <p:nvPr/>
        </p:nvSpPr>
        <p:spPr>
          <a:xfrm rot="13504368">
            <a:off x="2727578" y="3152038"/>
            <a:ext cx="484632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528602">
            <a:off x="1880495" y="4724400"/>
            <a:ext cx="484632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2870227" y="-54205"/>
            <a:ext cx="484632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094059" y="-386055"/>
            <a:ext cx="308895" cy="74212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00800" y="56159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Bldg</a:t>
            </a:r>
            <a:r>
              <a:rPr lang="en-US" dirty="0" smtClean="0"/>
              <a:t> 4414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79634" y="51944"/>
            <a:ext cx="1057287" cy="499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2748669">
            <a:off x="5693388" y="2933694"/>
            <a:ext cx="651125" cy="219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4167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707731">
            <a:off x="4955674" y="2304665"/>
            <a:ext cx="612913" cy="611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MESS</a:t>
            </a:r>
          </a:p>
          <a:p>
            <a:pPr algn="ctr"/>
            <a:r>
              <a:rPr lang="en-US" sz="1100" dirty="0" smtClean="0"/>
              <a:t>HALL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2955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5597" y="721249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BLDG 4414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22521" y="381000"/>
            <a:ext cx="1180076" cy="340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2667000" y="-685800"/>
            <a:ext cx="15238413" cy="10180638"/>
            <a:chOff x="-2667000" y="-685800"/>
            <a:chExt cx="15238413" cy="10180638"/>
          </a:xfrm>
        </p:grpSpPr>
        <p:pic>
          <p:nvPicPr>
            <p:cNvPr id="2050" name="Picture 2" descr="C:\Users\bruce.taylor\Desktop\cp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67000" y="-685800"/>
              <a:ext cx="15238413" cy="10180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 rot="2646842">
              <a:off x="6138162" y="481547"/>
              <a:ext cx="228600" cy="39153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2722797">
              <a:off x="6022434" y="1212567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9076" y="-338159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Ball</a:t>
              </a:r>
            </a:p>
            <a:p>
              <a:r>
                <a:rPr lang="en-US" dirty="0" smtClean="0"/>
                <a:t>Fields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676" y="553155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Lemon</a:t>
              </a:r>
            </a:p>
            <a:p>
              <a:r>
                <a:rPr lang="en-US" dirty="0" smtClean="0"/>
                <a:t>Lot</a:t>
              </a:r>
              <a:endParaRPr lang="en-US" dirty="0"/>
            </a:p>
          </p:txBody>
        </p:sp>
      </p:grpSp>
      <p:sp>
        <p:nvSpPr>
          <p:cNvPr id="10" name="Down Arrow 9"/>
          <p:cNvSpPr/>
          <p:nvPr/>
        </p:nvSpPr>
        <p:spPr>
          <a:xfrm rot="13504368">
            <a:off x="2727578" y="3152038"/>
            <a:ext cx="484632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528602">
            <a:off x="1880495" y="4724400"/>
            <a:ext cx="484632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2870227" y="-54205"/>
            <a:ext cx="484632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094059" y="-386055"/>
            <a:ext cx="308895" cy="74212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00800" y="56159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Bldg</a:t>
            </a:r>
            <a:r>
              <a:rPr lang="en-US" dirty="0" smtClean="0"/>
              <a:t> 4414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79634" y="51944"/>
            <a:ext cx="1057287" cy="499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2748669">
            <a:off x="5693388" y="2933694"/>
            <a:ext cx="651125" cy="219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4867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2707731">
            <a:off x="4955674" y="2304665"/>
            <a:ext cx="612913" cy="611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MESS</a:t>
            </a:r>
          </a:p>
          <a:p>
            <a:pPr algn="ctr"/>
            <a:r>
              <a:rPr lang="en-US" sz="1100" dirty="0" smtClean="0"/>
              <a:t>HALL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173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104</Words>
  <Application>Microsoft Office PowerPoint</Application>
  <PresentationFormat>On-screen Show (4:3)</PresentationFormat>
  <Paragraphs>27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Taylor, Bruce CIV CNATT_CHPZ</dc:creator>
  <cp:lastModifiedBy>Taylor, Bruce CIV CNATT_CHPZ</cp:lastModifiedBy>
  <cp:revision>14</cp:revision>
  <dcterms:created xsi:type="dcterms:W3CDTF">2016-08-17T18:01:22Z</dcterms:created>
  <dcterms:modified xsi:type="dcterms:W3CDTF">2017-02-06T13:45:23Z</dcterms:modified>
</cp:coreProperties>
</file>